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2" r:id="rId4"/>
    <p:sldId id="29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81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D3DE-98FF-4C9A-8DCC-789135A1B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527" y="1451296"/>
            <a:ext cx="7835317" cy="964348"/>
          </a:xfrm>
        </p:spPr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</a:rPr>
              <a:t>Problem: </a:t>
            </a:r>
            <a:r>
              <a:rPr lang="en-US" sz="1800" b="1" dirty="0">
                <a:solidFill>
                  <a:srgbClr val="0000FF"/>
                </a:solidFill>
              </a:rPr>
              <a:t>“The video is too fast. I cannot understand.”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u="sng" dirty="0">
                <a:solidFill>
                  <a:srgbClr val="0000FF"/>
                </a:solidFill>
              </a:rPr>
              <a:t>Solution-Step by Step: </a:t>
            </a:r>
            <a:r>
              <a:rPr lang="en-US" sz="1800" b="1" dirty="0">
                <a:solidFill>
                  <a:srgbClr val="C00000"/>
                </a:solidFill>
              </a:rPr>
              <a:t>How to slow down the speed for most videos on YouTube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FF702-B01C-4CAB-81E1-C53666CA7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0862" y="2415645"/>
            <a:ext cx="7550092" cy="3364370"/>
          </a:xfrm>
        </p:spPr>
        <p:txBody>
          <a:bodyPr>
            <a:normAutofit fontScale="40000" lnSpcReduction="20000"/>
          </a:bodyPr>
          <a:lstStyle/>
          <a:p>
            <a:r>
              <a:rPr lang="en-US" sz="4300" b="1" dirty="0">
                <a:solidFill>
                  <a:srgbClr val="7030A0"/>
                </a:solidFill>
              </a:rPr>
              <a:t>Chinese: </a:t>
            </a:r>
            <a:br>
              <a:rPr lang="zh-TW" altLang="en-US" sz="3800" dirty="0"/>
            </a:br>
            <a:r>
              <a:rPr lang="zh-TW" altLang="en-US" sz="3800" dirty="0"/>
              <a:t>問題：視頻太快。我不明白。解決方案循序漸進：如何放慢</a:t>
            </a:r>
            <a:r>
              <a:rPr lang="en-US" altLang="zh-TW" sz="3800" dirty="0"/>
              <a:t>YouTube</a:t>
            </a:r>
            <a:r>
              <a:rPr lang="zh-TW" altLang="en-US" sz="3800" dirty="0"/>
              <a:t>上大多數視頻的播放速度</a:t>
            </a:r>
            <a:endParaRPr lang="en-US" altLang="zh-TW" sz="3800" dirty="0"/>
          </a:p>
          <a:p>
            <a:r>
              <a:rPr lang="en-US" sz="3800" b="1" dirty="0">
                <a:solidFill>
                  <a:srgbClr val="7030A0"/>
                </a:solidFill>
              </a:rPr>
              <a:t>Vietnamese: </a:t>
            </a:r>
            <a:br>
              <a:rPr lang="vi-VN" sz="3800" dirty="0"/>
            </a:br>
            <a:r>
              <a:rPr lang="vi-VN" sz="3800" dirty="0"/>
              <a:t>Vấn đề: Video quá nhanh. Tôi không thể hiểu. Giải pháp từng bước: Cách làm chậm tốc độ cho hầu hết các video trên YouTube</a:t>
            </a:r>
            <a:endParaRPr lang="en-US" sz="3800" dirty="0"/>
          </a:p>
          <a:p>
            <a:r>
              <a:rPr lang="en-US" sz="3800" b="1" dirty="0">
                <a:solidFill>
                  <a:srgbClr val="7030A0"/>
                </a:solidFill>
              </a:rPr>
              <a:t>Spanish:</a:t>
            </a:r>
          </a:p>
          <a:p>
            <a:r>
              <a:rPr lang="es-ES" sz="3800" dirty="0"/>
              <a:t>Problema: el video es demasiado rápido. No puedo entender. Solución paso a paso: cómo reducir la velocidad de la mayoría de los videos en YouTube</a:t>
            </a:r>
          </a:p>
          <a:p>
            <a:endParaRPr lang="es-ES" sz="3800" dirty="0"/>
          </a:p>
          <a:p>
            <a:r>
              <a:rPr lang="es-ES" sz="3800" b="1" dirty="0">
                <a:solidFill>
                  <a:srgbClr val="0000FF"/>
                </a:solidFill>
              </a:rPr>
              <a:t>*</a:t>
            </a:r>
            <a:r>
              <a:rPr lang="es-ES" sz="3800" b="1" dirty="0" err="1">
                <a:solidFill>
                  <a:srgbClr val="0000FF"/>
                </a:solidFill>
              </a:rPr>
              <a:t>For</a:t>
            </a:r>
            <a:r>
              <a:rPr lang="es-ES" sz="3800" b="1" dirty="0">
                <a:solidFill>
                  <a:srgbClr val="0000FF"/>
                </a:solidFill>
              </a:rPr>
              <a:t> more </a:t>
            </a:r>
            <a:r>
              <a:rPr lang="es-ES" sz="3800" b="1" dirty="0" err="1">
                <a:solidFill>
                  <a:srgbClr val="0000FF"/>
                </a:solidFill>
              </a:rPr>
              <a:t>language</a:t>
            </a:r>
            <a:r>
              <a:rPr lang="es-ES" sz="3800" b="1" dirty="0">
                <a:solidFill>
                  <a:srgbClr val="0000FF"/>
                </a:solidFill>
              </a:rPr>
              <a:t> </a:t>
            </a:r>
            <a:r>
              <a:rPr lang="es-ES" sz="3800" b="1" dirty="0" err="1">
                <a:solidFill>
                  <a:srgbClr val="0000FF"/>
                </a:solidFill>
              </a:rPr>
              <a:t>translations</a:t>
            </a:r>
            <a:r>
              <a:rPr lang="es-ES" sz="3800" b="1" dirty="0">
                <a:solidFill>
                  <a:srgbClr val="0000FF"/>
                </a:solidFill>
              </a:rPr>
              <a:t> </a:t>
            </a:r>
            <a:r>
              <a:rPr lang="es-ES" sz="3800" b="1" dirty="0" err="1">
                <a:solidFill>
                  <a:srgbClr val="0000FF"/>
                </a:solidFill>
              </a:rPr>
              <a:t>please</a:t>
            </a:r>
            <a:r>
              <a:rPr lang="es-ES" sz="3800" b="1" dirty="0">
                <a:solidFill>
                  <a:srgbClr val="0000FF"/>
                </a:solidFill>
              </a:rPr>
              <a:t>  </a:t>
            </a:r>
            <a:r>
              <a:rPr lang="es-ES" sz="3800" b="1" dirty="0" err="1">
                <a:solidFill>
                  <a:srgbClr val="0000FF"/>
                </a:solidFill>
              </a:rPr>
              <a:t>click</a:t>
            </a:r>
            <a:r>
              <a:rPr lang="es-ES" sz="3800" b="1" dirty="0">
                <a:solidFill>
                  <a:srgbClr val="0000FF"/>
                </a:solidFill>
              </a:rPr>
              <a:t> </a:t>
            </a:r>
            <a:r>
              <a:rPr lang="es-ES" sz="3800" b="1" dirty="0" err="1">
                <a:solidFill>
                  <a:srgbClr val="0000FF"/>
                </a:solidFill>
              </a:rPr>
              <a:t>the</a:t>
            </a:r>
            <a:r>
              <a:rPr lang="es-ES" sz="3800" b="1" dirty="0">
                <a:solidFill>
                  <a:srgbClr val="0000FF"/>
                </a:solidFill>
              </a:rPr>
              <a:t> “Google </a:t>
            </a:r>
            <a:r>
              <a:rPr lang="es-ES" sz="3800" b="1" dirty="0" err="1">
                <a:solidFill>
                  <a:srgbClr val="0000FF"/>
                </a:solidFill>
              </a:rPr>
              <a:t>Translate</a:t>
            </a:r>
            <a:r>
              <a:rPr lang="es-ES" sz="3800" b="1" dirty="0">
                <a:solidFill>
                  <a:srgbClr val="0000FF"/>
                </a:solidFill>
              </a:rPr>
              <a:t> Link”  </a:t>
            </a:r>
            <a:r>
              <a:rPr lang="es-ES" sz="3800" b="1" dirty="0" err="1">
                <a:solidFill>
                  <a:srgbClr val="0000FF"/>
                </a:solidFill>
              </a:rPr>
              <a:t>below</a:t>
            </a:r>
            <a:r>
              <a:rPr lang="es-ES" sz="3800" b="1" dirty="0">
                <a:solidFill>
                  <a:srgbClr val="0000FF"/>
                </a:solidFill>
              </a:rPr>
              <a:t>:</a:t>
            </a:r>
          </a:p>
          <a:p>
            <a:r>
              <a:rPr lang="en-US" sz="3800" dirty="0">
                <a:hlinkClick r:id="rId2"/>
              </a:rPr>
              <a:t>https://translate.google.com/</a:t>
            </a:r>
            <a:endParaRPr lang="es-ES" sz="3800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AB2FA-1393-4598-A95D-0EADC608F99B}"/>
              </a:ext>
            </a:extLst>
          </p:cNvPr>
          <p:cNvSpPr/>
          <p:nvPr/>
        </p:nvSpPr>
        <p:spPr>
          <a:xfrm>
            <a:off x="738131" y="261457"/>
            <a:ext cx="11207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Tutorial: How to slow down “speed” for YouTube videos</a:t>
            </a:r>
          </a:p>
        </p:txBody>
      </p:sp>
      <p:pic>
        <p:nvPicPr>
          <p:cNvPr id="1029" name="Picture 5" descr="Making Money on YouTube Just Got Much Harder">
            <a:extLst>
              <a:ext uri="{FF2B5EF4-FFF2-40B4-BE49-F238E27FC236}">
                <a16:creationId xmlns:a16="http://schemas.microsoft.com/office/drawing/2014/main" id="{05493EDC-2D3D-4FDA-A003-6FDF0764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375" y="824303"/>
            <a:ext cx="1918801" cy="9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7D002-96E8-4636-9BF8-3118B017CD42}"/>
              </a:ext>
            </a:extLst>
          </p:cNvPr>
          <p:cNvSpPr txBox="1"/>
          <p:nvPr/>
        </p:nvSpPr>
        <p:spPr>
          <a:xfrm>
            <a:off x="10142376" y="1894114"/>
            <a:ext cx="18031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US" sz="11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</a:t>
            </a:r>
            <a:r>
              <a:rPr lang="en-US" sz="1100" b="1" dirty="0">
                <a:solidFill>
                  <a:srgbClr val="A8BF4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1929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CC61-1760-4892-9B33-59BADD3B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66A24-F3D4-4928-8302-15D1E7E4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D2D54-8738-40FA-8074-B7616BFDD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7AA2E-A032-4920-94C9-4D623FEEE8C1}"/>
              </a:ext>
            </a:extLst>
          </p:cNvPr>
          <p:cNvSpPr/>
          <p:nvPr/>
        </p:nvSpPr>
        <p:spPr>
          <a:xfrm>
            <a:off x="699481" y="803068"/>
            <a:ext cx="8843831" cy="830997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Step 1: Click the “Settings Icon” </a:t>
            </a:r>
          </a:p>
          <a:p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(It looks a flower or a wheel) at the bottom right side of your video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6D75542-A681-42BF-9879-FDAD0F65B9B3}"/>
              </a:ext>
            </a:extLst>
          </p:cNvPr>
          <p:cNvSpPr/>
          <p:nvPr/>
        </p:nvSpPr>
        <p:spPr>
          <a:xfrm>
            <a:off x="11006356" y="1417740"/>
            <a:ext cx="302004" cy="5108895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2D2E0F3-CC1F-4F2E-8419-4AAD4B08D8FD}"/>
              </a:ext>
            </a:extLst>
          </p:cNvPr>
          <p:cNvSpPr/>
          <p:nvPr/>
        </p:nvSpPr>
        <p:spPr>
          <a:xfrm>
            <a:off x="9543312" y="1417739"/>
            <a:ext cx="1437877" cy="39539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7186-9F25-48C8-BDEB-EB1D3D5A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075E0-E8A9-4AA4-AE8A-87899DE6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AAF52B-C727-4F45-AC6A-8C51E6C82FA3}"/>
              </a:ext>
            </a:extLst>
          </p:cNvPr>
          <p:cNvSpPr/>
          <p:nvPr/>
        </p:nvSpPr>
        <p:spPr>
          <a:xfrm>
            <a:off x="234141" y="895581"/>
            <a:ext cx="9309172" cy="120032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cap="none" spc="0" dirty="0">
                <a:ln/>
                <a:solidFill>
                  <a:schemeClr val="bg1"/>
                </a:solidFill>
                <a:effectLst/>
              </a:rPr>
              <a:t>Step 2: </a:t>
            </a:r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You will see a check mark                  next to 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</a:rPr>
              <a:t>“Normal.” </a:t>
            </a:r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Click on the slower speed of 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</a:rPr>
              <a:t>0.75</a:t>
            </a:r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 and press 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</a:rPr>
              <a:t>“Enter.”  </a:t>
            </a:r>
          </a:p>
          <a:p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 </a:t>
            </a:r>
          </a:p>
        </p:txBody>
      </p:sp>
      <p:pic>
        <p:nvPicPr>
          <p:cNvPr id="2050" name="Picture 2" descr="Image result for check mark">
            <a:extLst>
              <a:ext uri="{FF2B5EF4-FFF2-40B4-BE49-F238E27FC236}">
                <a16:creationId xmlns:a16="http://schemas.microsoft.com/office/drawing/2014/main" id="{49BD286E-56B6-439A-8D82-58FF8486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92" y="982132"/>
            <a:ext cx="809626" cy="3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ter Keyboard Computer The - Free photo on Pixabay">
            <a:extLst>
              <a:ext uri="{FF2B5EF4-FFF2-40B4-BE49-F238E27FC236}">
                <a16:creationId xmlns:a16="http://schemas.microsoft.com/office/drawing/2014/main" id="{374DBDB6-F909-481C-BFF7-1B8340F91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6" y="1310471"/>
            <a:ext cx="1023549" cy="5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F6126F3-6989-49C3-BEA3-BD80F2B5C2EC}"/>
              </a:ext>
            </a:extLst>
          </p:cNvPr>
          <p:cNvSpPr/>
          <p:nvPr/>
        </p:nvSpPr>
        <p:spPr>
          <a:xfrm>
            <a:off x="8089641" y="1634065"/>
            <a:ext cx="2416628" cy="3906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680F094-1AFB-4081-ADC1-67C529A3774D}"/>
              </a:ext>
            </a:extLst>
          </p:cNvPr>
          <p:cNvSpPr/>
          <p:nvPr/>
        </p:nvSpPr>
        <p:spPr>
          <a:xfrm>
            <a:off x="10506269" y="1754155"/>
            <a:ext cx="390328" cy="273386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D575-AFA8-45D4-948C-0700BC09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44E1D-35D1-42F1-B854-0FA3EF73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1B4D75-F338-4332-B239-18C72F9CDD71}"/>
              </a:ext>
            </a:extLst>
          </p:cNvPr>
          <p:cNvSpPr/>
          <p:nvPr/>
        </p:nvSpPr>
        <p:spPr>
          <a:xfrm>
            <a:off x="215479" y="525976"/>
            <a:ext cx="11615737" cy="1938992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cap="none" spc="0" dirty="0">
                <a:ln/>
                <a:solidFill>
                  <a:schemeClr val="bg1"/>
                </a:solidFill>
                <a:effectLst/>
              </a:rPr>
              <a:t>Step 3: </a:t>
            </a:r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Your speed is slower at “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</a:rPr>
              <a:t>0.75.” </a:t>
            </a:r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Now, </a:t>
            </a:r>
            <a:r>
              <a:rPr lang="en-US" sz="2400" b="1" dirty="0">
                <a:ln/>
                <a:solidFill>
                  <a:srgbClr val="FFFF00"/>
                </a:solidFill>
              </a:rPr>
              <a:t>you can click </a:t>
            </a:r>
            <a:r>
              <a:rPr lang="en-US" sz="2400" b="1" dirty="0">
                <a:ln/>
                <a:solidFill>
                  <a:schemeClr val="bg1"/>
                </a:solidFill>
              </a:rPr>
              <a:t>“play”      </a:t>
            </a:r>
          </a:p>
          <a:p>
            <a:r>
              <a:rPr lang="en-US" sz="2400" b="1" dirty="0">
                <a:ln/>
                <a:solidFill>
                  <a:srgbClr val="FFFF00"/>
                </a:solidFill>
              </a:rPr>
              <a:t>and enjoy your video.</a:t>
            </a:r>
          </a:p>
          <a:p>
            <a:r>
              <a:rPr lang="en-US" sz="2400" b="1" dirty="0">
                <a:ln/>
                <a:solidFill>
                  <a:srgbClr val="FFFF00"/>
                </a:solidFill>
              </a:rPr>
              <a:t> </a:t>
            </a:r>
          </a:p>
          <a:p>
            <a:r>
              <a:rPr lang="en-US" sz="2400" b="1" dirty="0">
                <a:ln/>
                <a:solidFill>
                  <a:schemeClr val="bg1"/>
                </a:solidFill>
              </a:rPr>
              <a:t>           “Happy Learning and thank you for joining us!” </a:t>
            </a:r>
            <a:r>
              <a:rPr lang="en-US" sz="2400" b="1" dirty="0">
                <a:ln/>
                <a:solidFill>
                  <a:srgbClr val="FFFF00"/>
                </a:solidFill>
              </a:rPr>
              <a:t>ESL Teacher: Maria Eborn</a:t>
            </a:r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  </a:t>
            </a:r>
          </a:p>
          <a:p>
            <a:r>
              <a:rPr lang="en-US" sz="2400" b="1" cap="none" spc="0" dirty="0">
                <a:ln/>
                <a:solidFill>
                  <a:srgbClr val="FFFF00"/>
                </a:solidFill>
                <a:effectLst/>
              </a:rPr>
              <a:t> </a:t>
            </a:r>
          </a:p>
        </p:txBody>
      </p:sp>
      <p:pic>
        <p:nvPicPr>
          <p:cNvPr id="3074" name="Picture 2" descr="Black play button icon, YouTube Computer Icons Social media, play ...">
            <a:extLst>
              <a:ext uri="{FF2B5EF4-FFF2-40B4-BE49-F238E27FC236}">
                <a16:creationId xmlns:a16="http://schemas.microsoft.com/office/drawing/2014/main" id="{F05D8F63-75FA-4B7F-BA4D-93F90C29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88" y="603760"/>
            <a:ext cx="646048" cy="5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Sun With Happy Face And Flames. Print Colors Used. Stock ...">
            <a:extLst>
              <a:ext uri="{FF2B5EF4-FFF2-40B4-BE49-F238E27FC236}">
                <a16:creationId xmlns:a16="http://schemas.microsoft.com/office/drawing/2014/main" id="{F2EAF14A-7906-4C3E-BFAC-C2953913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3" y="1495472"/>
            <a:ext cx="714909" cy="7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22123D8A-3067-47DA-B3BD-CCF256408F33}"/>
              </a:ext>
            </a:extLst>
          </p:cNvPr>
          <p:cNvSpPr/>
          <p:nvPr/>
        </p:nvSpPr>
        <p:spPr>
          <a:xfrm>
            <a:off x="11399333" y="1059832"/>
            <a:ext cx="279918" cy="43612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2107613-D71A-4682-8D29-98F4542B8513}"/>
              </a:ext>
            </a:extLst>
          </p:cNvPr>
          <p:cNvSpPr/>
          <p:nvPr/>
        </p:nvSpPr>
        <p:spPr>
          <a:xfrm>
            <a:off x="215479" y="5421085"/>
            <a:ext cx="9824260" cy="31981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C732376-C8F2-4008-B4FD-1F9E21DB629C}"/>
              </a:ext>
            </a:extLst>
          </p:cNvPr>
          <p:cNvSpPr/>
          <p:nvPr/>
        </p:nvSpPr>
        <p:spPr>
          <a:xfrm>
            <a:off x="195942" y="5740900"/>
            <a:ext cx="329682" cy="79985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273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Problem: “The video is too fast. I cannot understand.” Solution-Step by Step: How to slow down the speed for most videos on YouTube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Problem: The video is too fast. I cannot understand. Solution-Step by Step: How to slow down the speed for most videos on YouTube</dc:title>
  <dc:creator>Maria Eborn</dc:creator>
  <cp:lastModifiedBy>Maria Eborn</cp:lastModifiedBy>
  <cp:revision>8</cp:revision>
  <dcterms:created xsi:type="dcterms:W3CDTF">2020-03-29T18:06:34Z</dcterms:created>
  <dcterms:modified xsi:type="dcterms:W3CDTF">2020-03-29T21:26:59Z</dcterms:modified>
</cp:coreProperties>
</file>