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notesMasterIdLst>
    <p:notesMasterId r:id="rId11"/>
  </p:notesMasterIdLst>
  <p:sldIdLst>
    <p:sldId id="282" r:id="rId2"/>
    <p:sldId id="281" r:id="rId3"/>
    <p:sldId id="278" r:id="rId4"/>
    <p:sldId id="266" r:id="rId5"/>
    <p:sldId id="269" r:id="rId6"/>
    <p:sldId id="280" r:id="rId7"/>
    <p:sldId id="257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5DB58-E74E-44B5-9D53-E4BFA197096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F4B86-4DD8-42B3-82C1-946D6CD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25b8686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25b8686a2_0_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28f8097c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28f8097c2_1_4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c1c0369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c1c03692c_0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a9ac04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2a9ac04e2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2b0e36c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2b0e36c30_0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28f8097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28f8097c2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44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143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60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9728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4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8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0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9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819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list=PL7BlTIDdOgZLa36qwWURDeyKL1n3lJ1vy&amp;v=4_s12MkuvFQ&amp;feature=emb_logo&amp;disable_polymer=tru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0310-745A-4688-8646-667F4A37C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Tuesday, April 1</a:t>
            </a:r>
            <a:r>
              <a:rPr lang="en-US" baseline="30000" dirty="0"/>
              <a:t>st</a:t>
            </a:r>
            <a:r>
              <a:rPr lang="en-US" dirty="0"/>
              <a:t>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310DD-172B-4D9F-94C9-6C76D7285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2985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dirty="0"/>
              <a:t>Present the Dialogue from focus English that you chose with another classmate.</a:t>
            </a:r>
          </a:p>
          <a:p>
            <a:pPr marL="342900" indent="-342900">
              <a:buAutoNum type="arabicPeriod"/>
            </a:pPr>
            <a:r>
              <a:rPr lang="en-US" dirty="0"/>
              <a:t>2. Review together HW- Applying “Did” technique to learn the past tense verbs.</a:t>
            </a:r>
          </a:p>
          <a:p>
            <a:pPr marL="342900" indent="-342900">
              <a:buAutoNum type="arabicPeriod"/>
            </a:pPr>
            <a:r>
              <a:rPr lang="en-US" dirty="0"/>
              <a:t>Idioms pronunciation. </a:t>
            </a:r>
          </a:p>
          <a:p>
            <a:pPr marL="342900" indent="-342900">
              <a:buAutoNum type="arabicPeriod"/>
            </a:pPr>
            <a:r>
              <a:rPr lang="en-US" dirty="0"/>
              <a:t>Dialogue-Going to and coming from.</a:t>
            </a:r>
          </a:p>
        </p:txBody>
      </p:sp>
    </p:spTree>
    <p:extLst>
      <p:ext uri="{BB962C8B-B14F-4D97-AF65-F5344CB8AC3E}">
        <p14:creationId xmlns:p14="http://schemas.microsoft.com/office/powerpoint/2010/main" val="80688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0CECC75-25AE-43DA-8531-71F0A81A83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" y="228958"/>
            <a:ext cx="12316436" cy="63709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Students: I am attaching the "ed" endings pronunciation chart that we used last time , 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along with 10+1 Bonus Present and Simple Past Irregular verb list to practice with our automatic 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"DID" question drill activity below:.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you ___________?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           (Insert present verb)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did _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_____________.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        Insert present verb)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Oh! You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           (Insert simple past verb)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Yes, 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      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(Insert simple past verb)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algn="l" defTabSz="914400" eaLnBrk="0" fontAlgn="base" hangingPunct="0">
              <a:spcAft>
                <a:spcPct val="0"/>
              </a:spcAft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She also suggested an excellent video about the pronunciation of "ED" as an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extensio</a:t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**Here's a link to a good video about the 3 different past tense sounds when adding "ed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hlinkClick r:id="rId2"/>
              </a:rPr>
              <a:t>“</a:t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200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https://www.youtube.com/watch?list=PL7BlTIDdOgZLa36qwWURDeyKL1n3lJ1vy&amp;v=4_s12MkuvFQ&amp;feature=emb_logo&amp;disable_polymer=true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  </a:t>
            </a:r>
            <a:b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25b8686a2_0_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625b8686a2_0_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g625b8686a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647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625b8686a2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775" y="0"/>
            <a:ext cx="6064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28f8097c2_1_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628f8097c2_1_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g628f8097c2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" y="1610600"/>
            <a:ext cx="12104926" cy="5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28f8097c2_1_45"/>
          <p:cNvSpPr txBox="1"/>
          <p:nvPr/>
        </p:nvSpPr>
        <p:spPr>
          <a:xfrm>
            <a:off x="294400" y="173175"/>
            <a:ext cx="116553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Q: What 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do?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A: I </a:t>
            </a:r>
            <a:r>
              <a:rPr lang="en-US" sz="2300" b="1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Q: Is it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Opposite NOUN?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A: It is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PICK 1 NOUN. </a:t>
            </a:r>
            <a:endParaRPr sz="2300"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ither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 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Opposite NOUN.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NOUN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OPPOSITE NOUN.    </a:t>
            </a:r>
            <a:r>
              <a:rPr lang="en-US" sz="2300" b="1" u="sng">
                <a:latin typeface="Calibri"/>
                <a:ea typeface="Calibri"/>
                <a:cs typeface="Calibri"/>
                <a:sym typeface="Calibri"/>
              </a:rPr>
              <a:t>“Frequency time words, like always &amp; never or adjective-descriptions,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 b="1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go in front of the verb.</a:t>
            </a:r>
            <a:endParaRPr sz="2300" b="1" u="sng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628f8097c2_1_45"/>
          <p:cNvSpPr txBox="1"/>
          <p:nvPr/>
        </p:nvSpPr>
        <p:spPr>
          <a:xfrm>
            <a:off x="1229600" y="25631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628f8097c2_1_45"/>
          <p:cNvSpPr txBox="1"/>
          <p:nvPr/>
        </p:nvSpPr>
        <p:spPr>
          <a:xfrm>
            <a:off x="689275" y="401785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628f8097c2_1_45"/>
          <p:cNvSpPr txBox="1"/>
          <p:nvPr/>
        </p:nvSpPr>
        <p:spPr>
          <a:xfrm>
            <a:off x="6096000" y="33355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628f8097c2_1_45"/>
          <p:cNvSpPr txBox="1"/>
          <p:nvPr/>
        </p:nvSpPr>
        <p:spPr>
          <a:xfrm>
            <a:off x="831200" y="32904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628f8097c2_1_45"/>
          <p:cNvSpPr txBox="1"/>
          <p:nvPr/>
        </p:nvSpPr>
        <p:spPr>
          <a:xfrm>
            <a:off x="432800" y="46101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628f8097c2_1_45"/>
          <p:cNvSpPr txBox="1"/>
          <p:nvPr/>
        </p:nvSpPr>
        <p:spPr>
          <a:xfrm>
            <a:off x="294400" y="54032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628f8097c2_1_45"/>
          <p:cNvSpPr txBox="1"/>
          <p:nvPr/>
        </p:nvSpPr>
        <p:spPr>
          <a:xfrm>
            <a:off x="87075" y="60232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628f8097c2_1_45"/>
          <p:cNvSpPr txBox="1"/>
          <p:nvPr/>
        </p:nvSpPr>
        <p:spPr>
          <a:xfrm>
            <a:off x="5905500" y="6023275"/>
            <a:ext cx="1395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N/ADJ.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628f8097c2_1_45"/>
          <p:cNvSpPr txBox="1"/>
          <p:nvPr/>
        </p:nvSpPr>
        <p:spPr>
          <a:xfrm>
            <a:off x="6165275" y="2130075"/>
            <a:ext cx="45720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ADJ /ADVERB (NOUN PHRASE)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628f8097c2_1_45"/>
          <p:cNvSpPr txBox="1"/>
          <p:nvPr/>
        </p:nvSpPr>
        <p:spPr>
          <a:xfrm>
            <a:off x="6404250" y="4679388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28f8097c2_1_45"/>
          <p:cNvSpPr txBox="1"/>
          <p:nvPr/>
        </p:nvSpPr>
        <p:spPr>
          <a:xfrm>
            <a:off x="5143500" y="5424075"/>
            <a:ext cx="1929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N.PHRASE/ADV.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628f8097c2_1_45"/>
          <p:cNvSpPr txBox="1"/>
          <p:nvPr/>
        </p:nvSpPr>
        <p:spPr>
          <a:xfrm>
            <a:off x="5645725" y="3846850"/>
            <a:ext cx="10392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N./ADJ.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c1c03692c_0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c1c03692c_0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g7c1c03692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"/>
          <p:cNvSpPr txBox="1">
            <a:spLocks noGrp="1"/>
          </p:cNvSpPr>
          <p:nvPr>
            <p:ph type="ctrTitle"/>
          </p:nvPr>
        </p:nvSpPr>
        <p:spPr>
          <a:xfrm>
            <a:off x="1524000" y="188913"/>
            <a:ext cx="9144000" cy="111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38761D"/>
                </a:solidFill>
              </a:rPr>
              <a:t>ESL Cafe-Partners</a:t>
            </a:r>
            <a:endParaRPr sz="2520" b="1" dirty="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38761D"/>
                </a:solidFill>
              </a:rPr>
              <a:t>Going to=</a:t>
            </a:r>
            <a:r>
              <a:rPr lang="en-US" sz="2520" b="1" dirty="0">
                <a:solidFill>
                  <a:srgbClr val="0070C0"/>
                </a:solidFill>
              </a:rPr>
              <a:t>Future</a:t>
            </a:r>
            <a:endParaRPr sz="2520" b="1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FF0000"/>
                </a:solidFill>
              </a:rPr>
              <a:t>Coming from=</a:t>
            </a:r>
            <a:r>
              <a:rPr lang="en-US" sz="2520" b="1" dirty="0">
                <a:solidFill>
                  <a:srgbClr val="0070C0"/>
                </a:solidFill>
              </a:rPr>
              <a:t>Where are you now? Starting place.</a:t>
            </a:r>
            <a:endParaRPr sz="2520" b="1" dirty="0">
              <a:solidFill>
                <a:srgbClr val="0070C0"/>
              </a:solidFill>
            </a:endParaRPr>
          </a:p>
        </p:txBody>
      </p:sp>
      <p:sp>
        <p:nvSpPr>
          <p:cNvPr id="411" name="Google Shape;411;p1"/>
          <p:cNvSpPr txBox="1">
            <a:spLocks noGrp="1"/>
          </p:cNvSpPr>
          <p:nvPr>
            <p:ph type="subTitle" idx="1"/>
          </p:nvPr>
        </p:nvSpPr>
        <p:spPr>
          <a:xfrm>
            <a:off x="346075" y="1703388"/>
            <a:ext cx="11636375" cy="515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220"/>
              <a:buFont typeface="Arial"/>
              <a:buNone/>
            </a:pPr>
            <a:r>
              <a:rPr lang="en-US" sz="2220" b="1" u="sng">
                <a:solidFill>
                  <a:srgbClr val="548135"/>
                </a:solidFill>
              </a:rPr>
              <a:t>1 </a:t>
            </a:r>
            <a:r>
              <a:rPr lang="en-US" sz="2220"/>
              <a:t>“Where are you going?”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/>
              <a:t>and practice</a:t>
            </a:r>
            <a:r>
              <a:rPr lang="en-US" sz="2220" b="1">
                <a:solidFill>
                  <a:srgbClr val="FF0000"/>
                </a:solidFill>
              </a:rPr>
              <a:t>: (Going-You will be there in the future)</a:t>
            </a:r>
            <a:r>
              <a:rPr lang="en-US" sz="3884" b="1">
                <a:solidFill>
                  <a:srgbClr val="FF0000"/>
                </a:solidFill>
              </a:rPr>
              <a:t> </a:t>
            </a:r>
            <a:r>
              <a:rPr lang="en-US" sz="3884" b="1">
                <a:solidFill>
                  <a:srgbClr val="00B050"/>
                </a:solidFill>
              </a:rPr>
              <a:t>“</a:t>
            </a:r>
            <a:r>
              <a:rPr lang="en-US" sz="3884" b="1"/>
              <a:t>Where </a:t>
            </a:r>
            <a:r>
              <a:rPr lang="en-US" sz="3884" b="1">
                <a:solidFill>
                  <a:srgbClr val="00B050"/>
                </a:solidFill>
              </a:rPr>
              <a:t>are you going?”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the office.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>
                <a:solidFill>
                  <a:srgbClr val="00B050"/>
                </a:solidFill>
              </a:rPr>
              <a:t>I am going </a:t>
            </a:r>
            <a:r>
              <a:rPr lang="en-US" sz="2220" u="sng"/>
              <a:t>on</a:t>
            </a:r>
            <a:r>
              <a:rPr lang="en-US" sz="2220"/>
              <a:t> vacation.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work.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the market.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school.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/>
              <a:t>home.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/>
              <a:t>(</a:t>
            </a:r>
            <a:r>
              <a:rPr lang="en-US" sz="2220" b="1">
                <a:solidFill>
                  <a:srgbClr val="00B050"/>
                </a:solidFill>
              </a:rPr>
              <a:t>Coming from-Where are you now?) “</a:t>
            </a:r>
            <a:r>
              <a:rPr lang="en-US" sz="3515"/>
              <a:t>Where </a:t>
            </a:r>
            <a:r>
              <a:rPr lang="en-US" sz="3515" b="1">
                <a:solidFill>
                  <a:srgbClr val="FF0000"/>
                </a:solidFill>
              </a:rPr>
              <a:t>are you coming from?”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work.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the bank.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Ventura County.</a:t>
            </a:r>
            <a:endParaRPr/>
          </a:p>
          <a:p>
            <a:pPr marL="457200" lvl="0" indent="-31623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/>
          </a:p>
        </p:txBody>
      </p:sp>
      <p:pic>
        <p:nvPicPr>
          <p:cNvPr id="412" name="Google Shape;4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75" y="246063"/>
            <a:ext cx="18669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"/>
          <p:cNvSpPr/>
          <p:nvPr/>
        </p:nvSpPr>
        <p:spPr>
          <a:xfrm>
            <a:off x="7972425" y="5953125"/>
            <a:ext cx="2695575" cy="1857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2a9ac04e2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62a9ac04e2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g62a9ac04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2b0e36c30_0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62b0e36c30_0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g62b0e36c3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28f8097c2_1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628f8097c2_1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g628f8097c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5" y="0"/>
            <a:ext cx="1198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452</Words>
  <Application>Microsoft Office PowerPoint</Application>
  <PresentationFormat>Widescreen</PresentationFormat>
  <Paragraphs>48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Tuesday, April 1st Agenda</vt:lpstr>
      <vt:lpstr>Students: I am attaching the "ed" endings pronunciation chart that we used last time ,  along with 10+1 Bonus Present and Simple Past Irregular verb list to practice with our automatic  "DID" question drill activity below:.    Did you ___________?              (Insert present verb) I did ______________.           Insert present verb) Oh! You _______.              (Insert simple past verb) Yes, I _________.           (Insert simple past verb)      She also suggested an excellent video about the pronunciation of "ED" as an extensio   **Here's a link to a good video about the 3 different past tense sounds when adding "ed“ https://www.youtube.com/watch?list=PL7BlTIDdOgZLa36qwWURDeyKL1n3lJ1vy&amp;v=4_s12MkuvFQ&amp;feature=emb_logo&amp;disable_polymer=true    </vt:lpstr>
      <vt:lpstr>PowerPoint Presentation</vt:lpstr>
      <vt:lpstr>PowerPoint Presentation</vt:lpstr>
      <vt:lpstr>PowerPoint Presentation</vt:lpstr>
      <vt:lpstr>ESL Cafe-Partners Going to=Future Coming from=Where are you now? Starting place.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Eborn</dc:creator>
  <cp:lastModifiedBy>Maria Eborn</cp:lastModifiedBy>
  <cp:revision>3</cp:revision>
  <dcterms:created xsi:type="dcterms:W3CDTF">2020-03-31T22:30:27Z</dcterms:created>
  <dcterms:modified xsi:type="dcterms:W3CDTF">2020-04-01T19:51:41Z</dcterms:modified>
</cp:coreProperties>
</file>